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41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5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67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7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20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59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7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35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8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10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81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2FF80-1031-4A97-8E4D-E632777E9E9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A54C-13E0-41AE-94AA-C54BE19F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5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266700"/>
            <a:ext cx="8943975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6919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 Benedicts Catholic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Richmond</dc:creator>
  <cp:lastModifiedBy>Jonathan Richmond</cp:lastModifiedBy>
  <cp:revision>14</cp:revision>
  <dcterms:created xsi:type="dcterms:W3CDTF">2020-03-24T12:29:48Z</dcterms:created>
  <dcterms:modified xsi:type="dcterms:W3CDTF">2020-03-24T13:22:29Z</dcterms:modified>
</cp:coreProperties>
</file>