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41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15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67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87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20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59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17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35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08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10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81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25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309563"/>
            <a:ext cx="9096375" cy="623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78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 Benedicts Catholic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Richmond</dc:creator>
  <cp:lastModifiedBy>Jonathan Richmond</cp:lastModifiedBy>
  <cp:revision>6</cp:revision>
  <dcterms:created xsi:type="dcterms:W3CDTF">2020-03-24T12:29:48Z</dcterms:created>
  <dcterms:modified xsi:type="dcterms:W3CDTF">2020-03-24T13:20:40Z</dcterms:modified>
</cp:coreProperties>
</file>