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414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15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673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87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200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59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17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35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08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10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814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25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271463"/>
            <a:ext cx="9134475" cy="631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7838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St Benedicts Catholic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Richmond</dc:creator>
  <cp:lastModifiedBy>Jonathan Richmond</cp:lastModifiedBy>
  <cp:revision>8</cp:revision>
  <dcterms:created xsi:type="dcterms:W3CDTF">2020-03-24T12:29:48Z</dcterms:created>
  <dcterms:modified xsi:type="dcterms:W3CDTF">2020-03-24T13:21:03Z</dcterms:modified>
</cp:coreProperties>
</file>