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1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5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7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7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0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59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7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5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8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0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1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5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19088"/>
            <a:ext cx="8886825" cy="621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2690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Benedicts Catholic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Richmond</dc:creator>
  <cp:lastModifiedBy>Jonathan Richmond</cp:lastModifiedBy>
  <cp:revision>17</cp:revision>
  <dcterms:created xsi:type="dcterms:W3CDTF">2020-03-24T12:29:48Z</dcterms:created>
  <dcterms:modified xsi:type="dcterms:W3CDTF">2020-03-24T13:21:58Z</dcterms:modified>
</cp:coreProperties>
</file>