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09563"/>
            <a:ext cx="8953500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42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22</cp:revision>
  <dcterms:created xsi:type="dcterms:W3CDTF">2020-03-24T12:29:48Z</dcterms:created>
  <dcterms:modified xsi:type="dcterms:W3CDTF">2020-03-24T13:23:41Z</dcterms:modified>
</cp:coreProperties>
</file>