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FF80-1031-4A97-8E4D-E632777E9E98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54C-13E0-41AE-94AA-C54BE19FD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414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FF80-1031-4A97-8E4D-E632777E9E98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54C-13E0-41AE-94AA-C54BE19FD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15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FF80-1031-4A97-8E4D-E632777E9E98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54C-13E0-41AE-94AA-C54BE19FD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67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FF80-1031-4A97-8E4D-E632777E9E98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54C-13E0-41AE-94AA-C54BE19FD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87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FF80-1031-4A97-8E4D-E632777E9E98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54C-13E0-41AE-94AA-C54BE19FD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200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FF80-1031-4A97-8E4D-E632777E9E98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54C-13E0-41AE-94AA-C54BE19FD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59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FF80-1031-4A97-8E4D-E632777E9E98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54C-13E0-41AE-94AA-C54BE19FD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17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FF80-1031-4A97-8E4D-E632777E9E98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54C-13E0-41AE-94AA-C54BE19FD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35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FF80-1031-4A97-8E4D-E632777E9E98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54C-13E0-41AE-94AA-C54BE19FD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08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FF80-1031-4A97-8E4D-E632777E9E98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54C-13E0-41AE-94AA-C54BE19FD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10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FF80-1031-4A97-8E4D-E632777E9E98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54C-13E0-41AE-94AA-C54BE19FD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814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2FF80-1031-4A97-8E4D-E632777E9E98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DA54C-13E0-41AE-94AA-C54BE19FD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25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252413"/>
            <a:ext cx="9029700" cy="635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947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St Benedicts Catholic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Richmond</dc:creator>
  <cp:lastModifiedBy>Jonathan Richmond</cp:lastModifiedBy>
  <cp:revision>13</cp:revision>
  <dcterms:created xsi:type="dcterms:W3CDTF">2020-03-24T12:29:48Z</dcterms:created>
  <dcterms:modified xsi:type="dcterms:W3CDTF">2020-03-24T13:22:20Z</dcterms:modified>
</cp:coreProperties>
</file>