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7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154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5878D-5C50-4D4F-988F-5E102B5C84DE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9778F-B5C8-4AD4-AEE8-6D7327119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725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5878D-5C50-4D4F-988F-5E102B5C84DE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9778F-B5C8-4AD4-AEE8-6D7327119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329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5878D-5C50-4D4F-988F-5E102B5C84DE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9778F-B5C8-4AD4-AEE8-6D7327119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303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5878D-5C50-4D4F-988F-5E102B5C84DE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9778F-B5C8-4AD4-AEE8-6D7327119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950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5878D-5C50-4D4F-988F-5E102B5C84DE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9778F-B5C8-4AD4-AEE8-6D7327119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266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5878D-5C50-4D4F-988F-5E102B5C84DE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9778F-B5C8-4AD4-AEE8-6D7327119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804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5878D-5C50-4D4F-988F-5E102B5C84DE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9778F-B5C8-4AD4-AEE8-6D7327119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041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5878D-5C50-4D4F-988F-5E102B5C84DE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9778F-B5C8-4AD4-AEE8-6D7327119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576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5878D-5C50-4D4F-988F-5E102B5C84DE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9778F-B5C8-4AD4-AEE8-6D7327119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44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5878D-5C50-4D4F-988F-5E102B5C84DE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9778F-B5C8-4AD4-AEE8-6D7327119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838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5878D-5C50-4D4F-988F-5E102B5C84DE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9778F-B5C8-4AD4-AEE8-6D7327119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097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3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5878D-5C50-4D4F-988F-5E102B5C84DE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F9778F-B5C8-4AD4-AEE8-6D7327119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593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megsite.com/wp-content/uploads/2014/09/sad-cat-pictures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GB" dirty="0"/>
              <a:t>What is a comma splice?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412976"/>
          </a:xfrm>
          <a:solidFill>
            <a:schemeClr val="bg1"/>
          </a:solidFill>
        </p:spPr>
        <p:txBody>
          <a:bodyPr/>
          <a:lstStyle/>
          <a:p>
            <a:r>
              <a:rPr lang="en-GB" dirty="0"/>
              <a:t>A comma splice is where two main clauses are connected with a comma or have nothing at all between them.</a:t>
            </a:r>
          </a:p>
          <a:p>
            <a:r>
              <a:rPr lang="en-GB" dirty="0">
                <a:solidFill>
                  <a:srgbClr val="FF0000"/>
                </a:solidFill>
              </a:rPr>
              <a:t>The day was freezing cold, I braced myself to go out.</a:t>
            </a:r>
          </a:p>
          <a:p>
            <a:r>
              <a:rPr lang="en-GB" dirty="0">
                <a:solidFill>
                  <a:srgbClr val="FF0000"/>
                </a:solidFill>
              </a:rPr>
              <a:t>The day was cold I braced myself to go out.</a:t>
            </a:r>
          </a:p>
        </p:txBody>
      </p:sp>
      <p:sp>
        <p:nvSpPr>
          <p:cNvPr id="5" name="Rectangle 4"/>
          <p:cNvSpPr/>
          <p:nvPr/>
        </p:nvSpPr>
        <p:spPr>
          <a:xfrm>
            <a:off x="467544" y="5157192"/>
            <a:ext cx="8208912" cy="11521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Which conjunctions could we use to make this a correct sentence?</a:t>
            </a:r>
          </a:p>
        </p:txBody>
      </p:sp>
    </p:spTree>
    <p:extLst>
      <p:ext uri="{BB962C8B-B14F-4D97-AF65-F5344CB8AC3E}">
        <p14:creationId xmlns:p14="http://schemas.microsoft.com/office/powerpoint/2010/main" val="2763051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GB" dirty="0"/>
              <a:t>Your teacher when you comma splice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sad cat pictures">
            <a:hlinkClick r:id="rId2" tooltip="sad cat pictures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47"/>
          <a:stretch/>
        </p:blipFill>
        <p:spPr bwMode="auto">
          <a:xfrm>
            <a:off x="395536" y="1412776"/>
            <a:ext cx="8352928" cy="517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27584" y="4725144"/>
            <a:ext cx="7488832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Comma splicing is the most common mistake students make and will prevent you from getting the highest grades in your tests.</a:t>
            </a:r>
          </a:p>
        </p:txBody>
      </p:sp>
    </p:spTree>
    <p:extLst>
      <p:ext uri="{BB962C8B-B14F-4D97-AF65-F5344CB8AC3E}">
        <p14:creationId xmlns:p14="http://schemas.microsoft.com/office/powerpoint/2010/main" val="4231681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GB" dirty="0"/>
              <a:t>How to fix a comma splice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r>
              <a:rPr lang="en-GB" dirty="0"/>
              <a:t>Put them into two separate sentences.</a:t>
            </a:r>
          </a:p>
          <a:p>
            <a:r>
              <a:rPr lang="en-GB" dirty="0">
                <a:solidFill>
                  <a:srgbClr val="FF0000"/>
                </a:solidFill>
              </a:rPr>
              <a:t>The day was freezing cold. I braced myself to come out.</a:t>
            </a:r>
          </a:p>
          <a:p>
            <a:r>
              <a:rPr lang="en-GB" dirty="0"/>
              <a:t>Connect them with a conjunction.</a:t>
            </a:r>
          </a:p>
          <a:p>
            <a:r>
              <a:rPr lang="en-GB" dirty="0">
                <a:solidFill>
                  <a:srgbClr val="FF0000"/>
                </a:solidFill>
              </a:rPr>
              <a:t>The day was freezing cold but I braced myself to go out.</a:t>
            </a:r>
          </a:p>
          <a:p>
            <a:r>
              <a:rPr lang="en-GB" dirty="0"/>
              <a:t>Connect them with a semi-colon.</a:t>
            </a:r>
          </a:p>
          <a:p>
            <a:r>
              <a:rPr lang="en-GB" dirty="0">
                <a:solidFill>
                  <a:srgbClr val="FF0000"/>
                </a:solidFill>
              </a:rPr>
              <a:t>The day was freezing cold; I braced myself to go out.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8B7F08-F228-4FFE-BA95-C6EC601E84C8}"/>
              </a:ext>
            </a:extLst>
          </p:cNvPr>
          <p:cNvSpPr txBox="1"/>
          <p:nvPr/>
        </p:nvSpPr>
        <p:spPr>
          <a:xfrm>
            <a:off x="4283968" y="5785505"/>
            <a:ext cx="4248472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Conjunctions = and, but, so</a:t>
            </a:r>
          </a:p>
        </p:txBody>
      </p:sp>
    </p:spTree>
    <p:extLst>
      <p:ext uri="{BB962C8B-B14F-4D97-AF65-F5344CB8AC3E}">
        <p14:creationId xmlns:p14="http://schemas.microsoft.com/office/powerpoint/2010/main" val="3158405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4764"/>
            <a:ext cx="8229600" cy="70609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GB" dirty="0"/>
              <a:t>Fix these comma splices.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836712"/>
            <a:ext cx="8496944" cy="5544616"/>
          </a:xfrm>
          <a:solidFill>
            <a:schemeClr val="bg1"/>
          </a:solidFill>
        </p:spPr>
        <p:txBody>
          <a:bodyPr>
            <a:normAutofit fontScale="77500" lnSpcReduction="20000"/>
          </a:bodyPr>
          <a:lstStyle/>
          <a:p>
            <a:pPr>
              <a:spcAft>
                <a:spcPts val="600"/>
              </a:spcAft>
              <a:buAutoNum type="arabicPeriod"/>
            </a:pPr>
            <a:r>
              <a:rPr lang="en-GB" dirty="0"/>
              <a:t>The room was a sickly magnolia, it smelled like it had never been cleaned.</a:t>
            </a:r>
          </a:p>
          <a:p>
            <a:pPr>
              <a:spcAft>
                <a:spcPts val="600"/>
              </a:spcAft>
              <a:buAutoNum type="arabicPeriod"/>
            </a:pPr>
            <a:r>
              <a:rPr lang="en-GB" dirty="0"/>
              <a:t>There came a screaming howl, John began to tremble.</a:t>
            </a:r>
          </a:p>
          <a:p>
            <a:pPr>
              <a:spcAft>
                <a:spcPts val="600"/>
              </a:spcAft>
              <a:buAutoNum type="arabicPeriod"/>
            </a:pPr>
            <a:r>
              <a:rPr lang="en-GB" dirty="0"/>
              <a:t>The unnatural mist became thicker and thicker, it got so thick he could not see.</a:t>
            </a:r>
          </a:p>
          <a:p>
            <a:pPr>
              <a:spcAft>
                <a:spcPts val="600"/>
              </a:spcAft>
              <a:buAutoNum type="arabicPeriod"/>
            </a:pPr>
            <a:r>
              <a:rPr lang="en-GB" dirty="0"/>
              <a:t>He tried to shake off the choking fog, it was clinging on for dear life.</a:t>
            </a:r>
          </a:p>
          <a:p>
            <a:pPr>
              <a:spcAft>
                <a:spcPts val="600"/>
              </a:spcAft>
              <a:buAutoNum type="arabicPeriod"/>
            </a:pPr>
            <a:r>
              <a:rPr lang="en-GB" dirty="0"/>
              <a:t>John tried to breathe but couldn’t, he had to open the door.</a:t>
            </a:r>
          </a:p>
          <a:p>
            <a:pPr>
              <a:spcAft>
                <a:spcPts val="600"/>
              </a:spcAft>
              <a:buAutoNum type="arabicPeriod"/>
            </a:pPr>
            <a:r>
              <a:rPr lang="en-GB" dirty="0"/>
              <a:t>He threw it open wide, he took long, deep breaths of the clean air. </a:t>
            </a:r>
          </a:p>
          <a:p>
            <a:pPr>
              <a:spcAft>
                <a:spcPts val="600"/>
              </a:spcAft>
              <a:buAutoNum type="arabicPeriod"/>
            </a:pPr>
            <a:r>
              <a:rPr lang="en-GB" dirty="0"/>
              <a:t>A strong wind gusted, a frightened tingle went down the back of his neck.</a:t>
            </a:r>
          </a:p>
          <a:p>
            <a:pPr>
              <a:spcAft>
                <a:spcPts val="600"/>
              </a:spcAft>
              <a:buAutoNum type="arabicPeriod"/>
            </a:pPr>
            <a:r>
              <a:rPr lang="en-GB" dirty="0"/>
              <a:t>A shadow was advancing rapidly across the path, John opened his mouth to scream.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270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291</Words>
  <Application>Microsoft Office PowerPoint</Application>
  <PresentationFormat>On-screen Show (4:3)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What is a comma splice?</vt:lpstr>
      <vt:lpstr>Your teacher when you comma splice</vt:lpstr>
      <vt:lpstr>How to fix a comma splice</vt:lpstr>
      <vt:lpstr>Fix these comma splices.</vt:lpstr>
    </vt:vector>
  </TitlesOfParts>
  <Company>Aston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Comma splicing</dc:title>
  <dc:creator>Stella LITHGOW</dc:creator>
  <cp:lastModifiedBy>Helen Oakes</cp:lastModifiedBy>
  <cp:revision>2</cp:revision>
  <dcterms:created xsi:type="dcterms:W3CDTF">2014-11-14T11:59:57Z</dcterms:created>
  <dcterms:modified xsi:type="dcterms:W3CDTF">2021-09-15T07:20:23Z</dcterms:modified>
</cp:coreProperties>
</file>