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5" r:id="rId1"/>
  </p:sldMasterIdLst>
  <p:sldIdLst>
    <p:sldId id="257" r:id="rId2"/>
  </p:sldIdLst>
  <p:sldSz cx="12192000" cy="6858000"/>
  <p:notesSz cx="9926638" cy="143525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29AD3F"/>
    <a:srgbClr val="0CA4A4"/>
    <a:srgbClr val="4D7830"/>
    <a:srgbClr val="0750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8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471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299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638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59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57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19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170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075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76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04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55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39F74-C3B5-4BB1-9100-BE0F643644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74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6" r:id="rId1"/>
    <p:sldLayoutId id="2147484337" r:id="rId2"/>
    <p:sldLayoutId id="2147484338" r:id="rId3"/>
    <p:sldLayoutId id="2147484339" r:id="rId4"/>
    <p:sldLayoutId id="2147484340" r:id="rId5"/>
    <p:sldLayoutId id="2147484341" r:id="rId6"/>
    <p:sldLayoutId id="2147484342" r:id="rId7"/>
    <p:sldLayoutId id="2147484343" r:id="rId8"/>
    <p:sldLayoutId id="2147484344" r:id="rId9"/>
    <p:sldLayoutId id="2147484345" r:id="rId10"/>
    <p:sldLayoutId id="21474843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3265" y="755510"/>
            <a:ext cx="7027286" cy="1451344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6600" b="1" dirty="0">
                <a:solidFill>
                  <a:srgbClr val="009900"/>
                </a:solidFill>
                <a:latin typeface="+mn-lt"/>
                <a:ea typeface="+mn-ea"/>
                <a:cs typeface="+mn-cs"/>
              </a:rPr>
              <a:t>A Career in Ecology </a:t>
            </a:r>
            <a:br>
              <a:rPr lang="en-GB" sz="48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</a:br>
            <a:r>
              <a:rPr lang="en-GB" sz="36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with Beatrix Hayter-Gare</a:t>
            </a:r>
            <a:endParaRPr lang="en-GB" sz="36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3821" y="27837"/>
            <a:ext cx="2700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2060"/>
                </a:solidFill>
                <a:highlight>
                  <a:srgbClr val="FFFF00"/>
                </a:highlight>
              </a:rPr>
              <a:t>Alumni Careers Talk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82" y="31534"/>
            <a:ext cx="624539" cy="62453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19EE12C-A639-0888-4D2B-3AF00C353999}"/>
              </a:ext>
            </a:extLst>
          </p:cNvPr>
          <p:cNvSpPr txBox="1"/>
          <p:nvPr/>
        </p:nvSpPr>
        <p:spPr>
          <a:xfrm>
            <a:off x="198667" y="2921168"/>
            <a:ext cx="116027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Wednesday </a:t>
            </a:r>
            <a:r>
              <a:rPr lang="en-GB" sz="4400" b="1" dirty="0">
                <a:solidFill>
                  <a:srgbClr val="009900"/>
                </a:solidFill>
                <a:highlight>
                  <a:srgbClr val="FFFF00"/>
                </a:highlight>
              </a:rPr>
              <a:t>15</a:t>
            </a:r>
            <a:r>
              <a:rPr lang="en-GB" sz="4400" b="1" baseline="30000" dirty="0">
                <a:solidFill>
                  <a:srgbClr val="009900"/>
                </a:solidFill>
                <a:highlight>
                  <a:srgbClr val="FFFF00"/>
                </a:highlight>
              </a:rPr>
              <a:t>th</a:t>
            </a:r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October </a:t>
            </a:r>
            <a:r>
              <a:rPr lang="en-GB" sz="4400" b="1" dirty="0">
                <a:solidFill>
                  <a:srgbClr val="009900"/>
                </a:solidFill>
                <a:highlight>
                  <a:srgbClr val="FFFF00"/>
                </a:highlight>
              </a:rPr>
              <a:t>at </a:t>
            </a:r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12.45-1.25pm in </a:t>
            </a:r>
            <a:r>
              <a:rPr lang="en-GB" sz="6000" b="1" dirty="0">
                <a:solidFill>
                  <a:srgbClr val="009900"/>
                </a:solidFill>
                <a:highlight>
                  <a:srgbClr val="FFFF00"/>
                </a:highlight>
              </a:rPr>
              <a:t>G2</a:t>
            </a:r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GB" sz="4400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B047D66-2079-4CA8-5DC1-E90B7208D897}"/>
              </a:ext>
            </a:extLst>
          </p:cNvPr>
          <p:cNvSpPr txBox="1"/>
          <p:nvPr/>
        </p:nvSpPr>
        <p:spPr>
          <a:xfrm>
            <a:off x="9867514" y="179678"/>
            <a:ext cx="238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highlight>
                  <a:srgbClr val="000080"/>
                </a:highlight>
              </a:rPr>
              <a:t>ALL Welcome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3BDD91-6A3C-0953-7C24-97E4AE7C5E51}"/>
              </a:ext>
            </a:extLst>
          </p:cNvPr>
          <p:cNvSpPr txBox="1"/>
          <p:nvPr/>
        </p:nvSpPr>
        <p:spPr>
          <a:xfrm>
            <a:off x="615244" y="3912848"/>
            <a:ext cx="10961511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Former student Beatrix (</a:t>
            </a:r>
            <a:r>
              <a:rPr lang="en-GB" sz="2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works as an Ecologist </a:t>
            </a:r>
            <a:r>
              <a:rPr lang="en-GB" sz="26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 West Suffolk Council. 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 </a:t>
            </a:r>
            <a:r>
              <a:rPr lang="en-GB" sz="26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passion is to understand the </a:t>
            </a:r>
            <a:r>
              <a:rPr lang="en-GB" sz="2600" b="1" i="0" dirty="0">
                <a:solidFill>
                  <a:srgbClr val="0099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biology</a:t>
            </a:r>
            <a:r>
              <a:rPr lang="en-GB" sz="26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2600" b="1" i="0" dirty="0">
                <a:solidFill>
                  <a:srgbClr val="0099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geography</a:t>
            </a:r>
            <a:r>
              <a:rPr lang="en-GB" sz="26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of our local area and to protect the green spaces and habitats that support wildlife and people alike. </a:t>
            </a:r>
            <a:r>
              <a:rPr lang="en-GB" sz="2600" b="1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Bea’</a:t>
            </a:r>
            <a:r>
              <a:rPr lang="en-GB" sz="26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 work allows her to turn her passion into </a:t>
            </a:r>
            <a:r>
              <a:rPr lang="en-GB" sz="2600" b="1" i="1" dirty="0">
                <a:solidFill>
                  <a:srgbClr val="0099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real</a:t>
            </a:r>
            <a:r>
              <a:rPr lang="en-GB" sz="2600" b="1" i="1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00" b="1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action for </a:t>
            </a:r>
            <a:r>
              <a:rPr lang="en-GB" sz="2600" b="1" i="0" dirty="0">
                <a:solidFill>
                  <a:srgbClr val="0099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conservation</a:t>
            </a:r>
            <a:r>
              <a:rPr lang="en-GB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Bea is delighted to return to St Benedict’s and meet the next generation of young people who share the aspiration of making a difference for the environment.</a:t>
            </a:r>
            <a:endParaRPr lang="en-GB" sz="2600" b="1" i="0" dirty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Recycling arrows chat icon">
            <a:extLst>
              <a:ext uri="{FF2B5EF4-FFF2-40B4-BE49-F238E27FC236}">
                <a16:creationId xmlns:a16="http://schemas.microsoft.com/office/drawing/2014/main" id="{85D4147F-41F3-679E-4B86-D8FD36146B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9305" y="702898"/>
            <a:ext cx="1961321" cy="1294563"/>
          </a:xfrm>
          <a:prstGeom prst="rect">
            <a:avLst/>
          </a:prstGeom>
        </p:spPr>
      </p:pic>
      <p:pic>
        <p:nvPicPr>
          <p:cNvPr id="14" name="Picture 13" descr="A person holding a piece of paper in front of a field of white flowers&#10;&#10;AI-generated content may be incorrect.">
            <a:extLst>
              <a:ext uri="{FF2B5EF4-FFF2-40B4-BE49-F238E27FC236}">
                <a16:creationId xmlns:a16="http://schemas.microsoft.com/office/drawing/2014/main" id="{5A87E5A5-094E-DB8F-6F28-8F28AD0537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83"/>
          <a:stretch>
            <a:fillRect/>
          </a:stretch>
        </p:blipFill>
        <p:spPr>
          <a:xfrm>
            <a:off x="1013190" y="423086"/>
            <a:ext cx="1961321" cy="2522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0272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1020</TotalTime>
  <Words>106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2013 - 2022 Theme</vt:lpstr>
      <vt:lpstr>A Career in Ecology  with Beatrix Hayter-Gare</vt:lpstr>
    </vt:vector>
  </TitlesOfParts>
  <Company>St Benedict's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Alumnus Talk: A Career in Finance Monday 26th June 2023</dc:title>
  <dc:creator>Angela Hahn</dc:creator>
  <cp:lastModifiedBy>Angela Hahn</cp:lastModifiedBy>
  <cp:revision>81</cp:revision>
  <cp:lastPrinted>2025-09-18T09:00:54Z</cp:lastPrinted>
  <dcterms:created xsi:type="dcterms:W3CDTF">2023-06-22T12:25:57Z</dcterms:created>
  <dcterms:modified xsi:type="dcterms:W3CDTF">2025-10-10T08:16:19Z</dcterms:modified>
</cp:coreProperties>
</file>