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sldIdLst>
    <p:sldId id="257" r:id="rId2"/>
  </p:sldIdLst>
  <p:sldSz cx="12192000" cy="6858000"/>
  <p:notesSz cx="9926638" cy="143525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29AD3F"/>
    <a:srgbClr val="0CA4A4"/>
    <a:srgbClr val="4D7830"/>
    <a:srgbClr val="0750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8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47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299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3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59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19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17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7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7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04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5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39F74-C3B5-4BB1-9100-BE0F6436443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7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6" r:id="rId1"/>
    <p:sldLayoutId id="2147484337" r:id="rId2"/>
    <p:sldLayoutId id="2147484338" r:id="rId3"/>
    <p:sldLayoutId id="2147484339" r:id="rId4"/>
    <p:sldLayoutId id="2147484340" r:id="rId5"/>
    <p:sldLayoutId id="2147484341" r:id="rId6"/>
    <p:sldLayoutId id="2147484342" r:id="rId7"/>
    <p:sldLayoutId id="2147484343" r:id="rId8"/>
    <p:sldLayoutId id="2147484344" r:id="rId9"/>
    <p:sldLayoutId id="2147484345" r:id="rId10"/>
    <p:sldLayoutId id="21474843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354" y="708679"/>
            <a:ext cx="9023735" cy="2349064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66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  <a:t>A Career in High-end </a:t>
            </a:r>
            <a:br>
              <a:rPr lang="en-GB" sz="66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</a:br>
            <a:r>
              <a:rPr lang="en-GB" sz="66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  <a:t>Events Management</a:t>
            </a:r>
            <a:br>
              <a:rPr lang="en-GB" sz="66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</a:br>
            <a:r>
              <a:rPr lang="en-GB" sz="36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with Lauren Buckley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2530" y="-37834"/>
            <a:ext cx="2688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  <a:highlight>
                  <a:srgbClr val="FFFF00"/>
                </a:highlight>
              </a:rPr>
              <a:t>Alumni Careers Talk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91" y="0"/>
            <a:ext cx="624539" cy="62453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19EE12C-A639-0888-4D2B-3AF00C353999}"/>
              </a:ext>
            </a:extLst>
          </p:cNvPr>
          <p:cNvSpPr txBox="1"/>
          <p:nvPr/>
        </p:nvSpPr>
        <p:spPr>
          <a:xfrm>
            <a:off x="2734075" y="3281036"/>
            <a:ext cx="8492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Friday </a:t>
            </a:r>
            <a:r>
              <a:rPr lang="en-GB" sz="4000" b="1" dirty="0">
                <a:solidFill>
                  <a:srgbClr val="009900"/>
                </a:solidFill>
                <a:highlight>
                  <a:srgbClr val="FFFF00"/>
                </a:highlight>
              </a:rPr>
              <a:t>1</a:t>
            </a:r>
            <a:r>
              <a:rPr lang="en-GB" sz="4000" b="1" baseline="30000" dirty="0">
                <a:solidFill>
                  <a:srgbClr val="009900"/>
                </a:solidFill>
                <a:highlight>
                  <a:srgbClr val="FFFF00"/>
                </a:highlight>
              </a:rPr>
              <a:t>st</a:t>
            </a:r>
            <a:r>
              <a:rPr lang="en-GB" sz="4000" b="1" dirty="0">
                <a:solidFill>
                  <a:srgbClr val="009900"/>
                </a:solidFill>
                <a:highlight>
                  <a:srgbClr val="FFFF00"/>
                </a:highlight>
              </a:rPr>
              <a:t> 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May </a:t>
            </a:r>
            <a:r>
              <a:rPr lang="en-GB" sz="4000" b="1" dirty="0">
                <a:solidFill>
                  <a:srgbClr val="009900"/>
                </a:solidFill>
                <a:highlight>
                  <a:srgbClr val="FFFF00"/>
                </a:highlight>
              </a:rPr>
              <a:t>at 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12.45-1.25pm in </a:t>
            </a:r>
            <a:r>
              <a:rPr lang="en-GB" sz="4800" b="1" dirty="0">
                <a:solidFill>
                  <a:srgbClr val="009900"/>
                </a:solidFill>
                <a:highlight>
                  <a:srgbClr val="FFFF00"/>
                </a:highlight>
              </a:rPr>
              <a:t>A3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GB" sz="4000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047D66-2079-4CA8-5DC1-E90B7208D897}"/>
              </a:ext>
            </a:extLst>
          </p:cNvPr>
          <p:cNvSpPr txBox="1"/>
          <p:nvPr/>
        </p:nvSpPr>
        <p:spPr>
          <a:xfrm>
            <a:off x="9994579" y="-37834"/>
            <a:ext cx="238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highlight>
                  <a:srgbClr val="000080"/>
                </a:highlight>
              </a:rPr>
              <a:t>ALL Welcome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3BDD91-6A3C-0953-7C24-97E4AE7C5E51}"/>
              </a:ext>
            </a:extLst>
          </p:cNvPr>
          <p:cNvSpPr txBox="1"/>
          <p:nvPr/>
        </p:nvSpPr>
        <p:spPr>
          <a:xfrm>
            <a:off x="682530" y="4190047"/>
            <a:ext cx="11082007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Former student, Lauren Buckley is the Social Events Manager at the luxury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Star Dorchester Hotel 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Park Lane,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a role she is truly passionate about.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Lauren will share her experience and insights about working in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Events Management 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high-end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hospitality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She will also talk about her unconventional career path and the challenges she faced with a  late ADHD diagnosis.  </a:t>
            </a:r>
            <a:endParaRPr lang="en-GB" sz="26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3F1E56-890A-936A-6DDB-9147DD9018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97"/>
          <a:stretch>
            <a:fillRect/>
          </a:stretch>
        </p:blipFill>
        <p:spPr>
          <a:xfrm>
            <a:off x="834078" y="370537"/>
            <a:ext cx="2384904" cy="277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27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1077</TotalTime>
  <Words>92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2013 - 2022 Theme</vt:lpstr>
      <vt:lpstr>A Career in High-end  Events Management with Lauren Buckley</vt:lpstr>
    </vt:vector>
  </TitlesOfParts>
  <Company>St Benedict's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Alumnus Talk: A Career in Finance Monday 26th June 2023</dc:title>
  <dc:creator>Angela Hahn</dc:creator>
  <cp:lastModifiedBy>Angela Hahn</cp:lastModifiedBy>
  <cp:revision>84</cp:revision>
  <cp:lastPrinted>2025-09-18T09:00:54Z</cp:lastPrinted>
  <dcterms:created xsi:type="dcterms:W3CDTF">2023-06-22T12:25:57Z</dcterms:created>
  <dcterms:modified xsi:type="dcterms:W3CDTF">2026-04-28T14:21:54Z</dcterms:modified>
</cp:coreProperties>
</file>