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sldIdLst>
    <p:sldId id="257" r:id="rId2"/>
  </p:sldIdLst>
  <p:sldSz cx="12192000" cy="6858000"/>
  <p:notesSz cx="9926638" cy="143525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AD3F"/>
    <a:srgbClr val="009900"/>
    <a:srgbClr val="0CA4A4"/>
    <a:srgbClr val="4D7830"/>
    <a:srgbClr val="0750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47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29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3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9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7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7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0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7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6" r:id="rId1"/>
    <p:sldLayoutId id="2147484337" r:id="rId2"/>
    <p:sldLayoutId id="2147484338" r:id="rId3"/>
    <p:sldLayoutId id="2147484339" r:id="rId4"/>
    <p:sldLayoutId id="2147484340" r:id="rId5"/>
    <p:sldLayoutId id="2147484341" r:id="rId6"/>
    <p:sldLayoutId id="2147484342" r:id="rId7"/>
    <p:sldLayoutId id="2147484343" r:id="rId8"/>
    <p:sldLayoutId id="2147484344" r:id="rId9"/>
    <p:sldLayoutId id="2147484345" r:id="rId10"/>
    <p:sldLayoutId id="21474843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29147"/>
            <a:ext cx="12192000" cy="234906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  <a:t>Soft Skills - Big Impact!</a:t>
            </a:r>
            <a:b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</a:br>
            <a:r>
              <a:rPr lang="en-GB" sz="32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  <a:t>Building your future, one conversation </a:t>
            </a:r>
            <a:r>
              <a:rPr lang="en-GB" sz="3200" b="1">
                <a:solidFill>
                  <a:srgbClr val="009900"/>
                </a:solidFill>
                <a:latin typeface="+mn-lt"/>
                <a:ea typeface="+mn-ea"/>
                <a:cs typeface="+mn-cs"/>
              </a:rPr>
              <a:t>at a time</a:t>
            </a:r>
            <a:br>
              <a:rPr lang="en-GB" sz="32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</a:br>
            <a:r>
              <a:rPr lang="en-GB" sz="32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with </a:t>
            </a:r>
            <a:r>
              <a:rPr lang="en-GB" sz="36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Dorcas </a:t>
            </a:r>
            <a:r>
              <a:rPr lang="en-GB" sz="36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Sukami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2530" y="29761"/>
            <a:ext cx="1739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</a:rPr>
              <a:t>Careers Talk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1" y="0"/>
            <a:ext cx="624539" cy="62453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19EE12C-A639-0888-4D2B-3AF00C353999}"/>
              </a:ext>
            </a:extLst>
          </p:cNvPr>
          <p:cNvSpPr txBox="1"/>
          <p:nvPr/>
        </p:nvSpPr>
        <p:spPr>
          <a:xfrm>
            <a:off x="-101601" y="3104142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Tuesday </a:t>
            </a:r>
            <a:r>
              <a:rPr lang="en-GB" sz="4000" b="1" dirty="0">
                <a:solidFill>
                  <a:srgbClr val="009900"/>
                </a:solidFill>
                <a:highlight>
                  <a:srgbClr val="FFFF00"/>
                </a:highlight>
              </a:rPr>
              <a:t>28</a:t>
            </a:r>
            <a:r>
              <a:rPr lang="en-GB" sz="4000" b="1" baseline="30000" dirty="0">
                <a:solidFill>
                  <a:srgbClr val="009900"/>
                </a:solidFill>
                <a:highlight>
                  <a:srgbClr val="FFFF00"/>
                </a:highlight>
              </a:rPr>
              <a:t>th</a:t>
            </a:r>
            <a:r>
              <a:rPr lang="en-GB" sz="4000" b="1" dirty="0">
                <a:solidFill>
                  <a:srgbClr val="009900"/>
                </a:solidFill>
                <a:highlight>
                  <a:srgbClr val="FFFF00"/>
                </a:highlight>
              </a:rPr>
              <a:t> 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April </a:t>
            </a:r>
            <a:r>
              <a:rPr lang="en-GB" sz="4000" b="1" dirty="0">
                <a:solidFill>
                  <a:srgbClr val="009900"/>
                </a:solidFill>
                <a:highlight>
                  <a:srgbClr val="FFFF00"/>
                </a:highlight>
              </a:rPr>
              <a:t>at 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12.45-1.25pm in </a:t>
            </a:r>
            <a:r>
              <a:rPr lang="en-GB" sz="4800" b="1" dirty="0">
                <a:solidFill>
                  <a:srgbClr val="009900"/>
                </a:solidFill>
                <a:highlight>
                  <a:srgbClr val="FFFF00"/>
                </a:highlight>
              </a:rPr>
              <a:t>A3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GB" sz="4000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047D66-2079-4CA8-5DC1-E90B7208D897}"/>
              </a:ext>
            </a:extLst>
          </p:cNvPr>
          <p:cNvSpPr txBox="1"/>
          <p:nvPr/>
        </p:nvSpPr>
        <p:spPr>
          <a:xfrm>
            <a:off x="9877778" y="101318"/>
            <a:ext cx="2256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highlight>
                  <a:srgbClr val="000080"/>
                </a:highlight>
              </a:rPr>
              <a:t>ALL Welcome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3BDD91-6A3C-0953-7C24-97E4AE7C5E51}"/>
              </a:ext>
            </a:extLst>
          </p:cNvPr>
          <p:cNvSpPr txBox="1"/>
          <p:nvPr/>
        </p:nvSpPr>
        <p:spPr>
          <a:xfrm>
            <a:off x="417688" y="3935139"/>
            <a:ext cx="1153724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Join Dorcas </a:t>
            </a:r>
            <a:r>
              <a:rPr lang="en-GB" sz="2600" b="1" i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Sukami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Growth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Officer at West Suffolk Council as she shares how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mastering soft skills 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led her from the classroom to a role in Local Government, and the different routes available to you within Local Government.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You’ll discover why human skills are the ultimate career insurance policy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giving you a rock-solid foundation to succeed in any industry you choose. It’s not just about what’s on your exam papers -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it’s about how you connect, communicate, and solve problems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26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9FEAF1-4B98-BA8C-A8DC-6587D490F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085" y="152881"/>
            <a:ext cx="3144271" cy="90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2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1112</TotalTime>
  <Words>119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Soft Skills - Big Impact! Building your future, one conversation at a time with Dorcas Sukami</vt:lpstr>
    </vt:vector>
  </TitlesOfParts>
  <Company>St Benedict's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Alumnus Talk: A Career in Finance Monday 26th June 2023</dc:title>
  <dc:creator>Angela Hahn</dc:creator>
  <cp:lastModifiedBy>Angela Hahn</cp:lastModifiedBy>
  <cp:revision>85</cp:revision>
  <cp:lastPrinted>2026-04-22T08:07:51Z</cp:lastPrinted>
  <dcterms:created xsi:type="dcterms:W3CDTF">2023-06-22T12:25:57Z</dcterms:created>
  <dcterms:modified xsi:type="dcterms:W3CDTF">2026-04-22T08:28:19Z</dcterms:modified>
</cp:coreProperties>
</file>