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sldIdLst>
    <p:sldId id="257" r:id="rId2"/>
  </p:sldIdLst>
  <p:sldSz cx="12192000" cy="6858000"/>
  <p:notesSz cx="9926638" cy="143525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29AD3F"/>
    <a:srgbClr val="0CA4A4"/>
    <a:srgbClr val="4D7830"/>
    <a:srgbClr val="0750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71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99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3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9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19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170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075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7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04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5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39F74-C3B5-4BB1-9100-BE0F64364430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3AF2F-7B79-4156-9E95-B938ABEE95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7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  <p:sldLayoutId id="2147484337" r:id="rId2"/>
    <p:sldLayoutId id="2147484338" r:id="rId3"/>
    <p:sldLayoutId id="2147484339" r:id="rId4"/>
    <p:sldLayoutId id="2147484340" r:id="rId5"/>
    <p:sldLayoutId id="2147484341" r:id="rId6"/>
    <p:sldLayoutId id="2147484342" r:id="rId7"/>
    <p:sldLayoutId id="2147484343" r:id="rId8"/>
    <p:sldLayoutId id="2147484344" r:id="rId9"/>
    <p:sldLayoutId id="2147484345" r:id="rId10"/>
    <p:sldLayoutId id="21474843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ixnio.com/science/medical-science/doctor-laboratorymedical-medicine-chemistry-test-tube-scie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444" y="721391"/>
            <a:ext cx="12192000" cy="1393288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GB" sz="49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An </a:t>
            </a:r>
            <a:r>
              <a:rPr lang="en-GB" sz="49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International </a:t>
            </a:r>
            <a:r>
              <a:rPr lang="en-GB" sz="49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Career </a:t>
            </a:r>
            <a:br>
              <a:rPr lang="en-GB" sz="49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</a:br>
            <a:r>
              <a:rPr lang="en-GB" sz="67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in </a:t>
            </a:r>
            <a:r>
              <a:rPr lang="en-GB" sz="67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Medical</a:t>
            </a:r>
            <a:r>
              <a:rPr lang="en-GB" sz="67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 Laboratory </a:t>
            </a:r>
            <a:r>
              <a:rPr lang="en-GB" sz="67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Science</a:t>
            </a:r>
            <a:endParaRPr lang="en-GB" sz="27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3719" y="49797"/>
            <a:ext cx="30729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highlight>
                  <a:srgbClr val="FFFF00"/>
                </a:highlight>
              </a:rPr>
              <a:t>Careers Talk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82" y="106578"/>
            <a:ext cx="624539" cy="62453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19EE12C-A639-0888-4D2B-3AF00C353999}"/>
              </a:ext>
            </a:extLst>
          </p:cNvPr>
          <p:cNvSpPr txBox="1"/>
          <p:nvPr/>
        </p:nvSpPr>
        <p:spPr>
          <a:xfrm>
            <a:off x="0" y="2104952"/>
            <a:ext cx="12192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Thursday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25</a:t>
            </a:r>
            <a:r>
              <a:rPr lang="en-GB" sz="4400" b="1" baseline="30000" dirty="0">
                <a:solidFill>
                  <a:srgbClr val="009900"/>
                </a:solidFill>
                <a:highlight>
                  <a:srgbClr val="FFFF00"/>
                </a:highlight>
              </a:rPr>
              <a:t>th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September </a:t>
            </a:r>
            <a:r>
              <a:rPr lang="en-GB" sz="4400" b="1" dirty="0">
                <a:solidFill>
                  <a:srgbClr val="009900"/>
                </a:solidFill>
                <a:highlight>
                  <a:srgbClr val="FFFF00"/>
                </a:highlight>
              </a:rPr>
              <a:t>at 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12.45-1.25pm in </a:t>
            </a:r>
            <a:r>
              <a:rPr lang="en-GB" sz="4800" b="1" dirty="0">
                <a:solidFill>
                  <a:srgbClr val="009900"/>
                </a:solidFill>
                <a:highlight>
                  <a:srgbClr val="FFFF00"/>
                </a:highlight>
              </a:rPr>
              <a:t>G2</a:t>
            </a:r>
            <a:r>
              <a:rPr lang="en-GB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 </a:t>
            </a:r>
            <a:endParaRPr lang="en-GB" sz="4400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047D66-2079-4CA8-5DC1-E90B7208D897}"/>
              </a:ext>
            </a:extLst>
          </p:cNvPr>
          <p:cNvSpPr txBox="1"/>
          <p:nvPr/>
        </p:nvSpPr>
        <p:spPr>
          <a:xfrm>
            <a:off x="9807096" y="80574"/>
            <a:ext cx="238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highlight>
                  <a:srgbClr val="000080"/>
                </a:highlight>
              </a:rPr>
              <a:t>ALL Welcome </a:t>
            </a:r>
          </a:p>
        </p:txBody>
      </p:sp>
      <p:pic>
        <p:nvPicPr>
          <p:cNvPr id="9" name="Picture 8" descr="A person in a lab coat holding a pipette&#10;&#10;AI-generated content may be incorrect.">
            <a:extLst>
              <a:ext uri="{FF2B5EF4-FFF2-40B4-BE49-F238E27FC236}">
                <a16:creationId xmlns:a16="http://schemas.microsoft.com/office/drawing/2014/main" id="{1A4787BD-5AE6-83D4-FDBA-2C1D57CF005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425844" y="0"/>
            <a:ext cx="946946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D3BDD91-6A3C-0953-7C24-97E4AE7C5E51}"/>
              </a:ext>
            </a:extLst>
          </p:cNvPr>
          <p:cNvSpPr txBox="1"/>
          <p:nvPr/>
        </p:nvSpPr>
        <p:spPr>
          <a:xfrm>
            <a:off x="549997" y="2874393"/>
            <a:ext cx="112211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</a:rPr>
              <a:t>After completing his Science A Levels, </a:t>
            </a:r>
            <a:r>
              <a:rPr lang="en-GB" sz="2800" b="1" dirty="0">
                <a:solidFill>
                  <a:srgbClr val="FF0000"/>
                </a:solidFill>
              </a:rPr>
              <a:t>Jonathan Gregory </a:t>
            </a:r>
            <a:r>
              <a:rPr lang="en-GB" sz="2800" b="1" dirty="0">
                <a:solidFill>
                  <a:srgbClr val="002060"/>
                </a:solidFill>
              </a:rPr>
              <a:t>began a career as a hospital </a:t>
            </a:r>
            <a:r>
              <a:rPr lang="en-GB" sz="2800" b="1" dirty="0">
                <a:solidFill>
                  <a:srgbClr val="FF0000"/>
                </a:solidFill>
              </a:rPr>
              <a:t>pathology</a:t>
            </a:r>
            <a:r>
              <a:rPr lang="en-GB" sz="2800" b="1" dirty="0">
                <a:solidFill>
                  <a:srgbClr val="002060"/>
                </a:solidFill>
              </a:rPr>
              <a:t> technician. He continued his studies in Medical Laboratory Science and, after 10yrs within NHS pathology, moved to Riyadh (</a:t>
            </a:r>
            <a:r>
              <a:rPr lang="en-GB" sz="2800" b="1" dirty="0">
                <a:solidFill>
                  <a:srgbClr val="FF0000"/>
                </a:solidFill>
              </a:rPr>
              <a:t>Saudi Arabia</a:t>
            </a:r>
            <a:r>
              <a:rPr lang="en-GB" sz="2800" b="1" dirty="0">
                <a:solidFill>
                  <a:srgbClr val="002060"/>
                </a:solidFill>
              </a:rPr>
              <a:t>) to work in a large hospital there. Jonathan returned to the UK 6 years later to continue his career as a </a:t>
            </a:r>
            <a:r>
              <a:rPr lang="en-GB" sz="2800" b="1" dirty="0">
                <a:solidFill>
                  <a:srgbClr val="FF0000"/>
                </a:solidFill>
              </a:rPr>
              <a:t>technical specialist </a:t>
            </a:r>
            <a:r>
              <a:rPr lang="en-GB" sz="2800" b="1" dirty="0">
                <a:solidFill>
                  <a:srgbClr val="002060"/>
                </a:solidFill>
              </a:rPr>
              <a:t>for a company supplying hospitals, veterinary practices and water providers with technical equipment and services. </a:t>
            </a:r>
            <a:br>
              <a:rPr lang="en-GB" sz="2800" b="1" dirty="0">
                <a:solidFill>
                  <a:srgbClr val="002060"/>
                </a:solidFill>
              </a:rPr>
            </a:br>
            <a:r>
              <a:rPr lang="en-GB" sz="2800" b="1" dirty="0">
                <a:solidFill>
                  <a:srgbClr val="002060"/>
                </a:solidFill>
              </a:rPr>
              <a:t>	Jonathan is keen to share his career experiences… and encourage </a:t>
            </a:r>
            <a:r>
              <a:rPr lang="en-GB" sz="2800" b="1" i="1" u="sng" dirty="0">
                <a:solidFill>
                  <a:srgbClr val="FF0000"/>
                </a:solidFill>
              </a:rPr>
              <a:t>you</a:t>
            </a:r>
            <a:br>
              <a:rPr lang="en-GB" sz="2800" b="1" i="1" u="sng" dirty="0">
                <a:solidFill>
                  <a:srgbClr val="FF0000"/>
                </a:solidFill>
              </a:rPr>
            </a:br>
            <a:r>
              <a:rPr lang="en-GB" sz="2800" dirty="0">
                <a:solidFill>
                  <a:srgbClr val="FF0000"/>
                </a:solidFill>
              </a:rPr>
              <a:t>		</a:t>
            </a:r>
            <a:r>
              <a:rPr lang="en-GB" sz="2800" b="1" dirty="0">
                <a:solidFill>
                  <a:srgbClr val="002060"/>
                </a:solidFill>
              </a:rPr>
              <a:t> to be ready to change direction to exploit new opportunities!  </a:t>
            </a:r>
          </a:p>
        </p:txBody>
      </p:sp>
    </p:spTree>
    <p:extLst>
      <p:ext uri="{BB962C8B-B14F-4D97-AF65-F5344CB8AC3E}">
        <p14:creationId xmlns:p14="http://schemas.microsoft.com/office/powerpoint/2010/main" val="4116027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952</TotalTime>
  <Words>131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An International Career  in Medical Laboratory Science</vt:lpstr>
    </vt:vector>
  </TitlesOfParts>
  <Company>St Benedict's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Alumnus Talk: A Career in Finance Monday 26th June 2023</dc:title>
  <dc:creator>Angela Hahn</dc:creator>
  <cp:lastModifiedBy>Angela Hahn</cp:lastModifiedBy>
  <cp:revision>75</cp:revision>
  <cp:lastPrinted>2025-09-18T09:00:54Z</cp:lastPrinted>
  <dcterms:created xsi:type="dcterms:W3CDTF">2023-06-22T12:25:57Z</dcterms:created>
  <dcterms:modified xsi:type="dcterms:W3CDTF">2025-09-18T09:36:11Z</dcterms:modified>
</cp:coreProperties>
</file>