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7102475" cy="102314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29AD3F"/>
    <a:srgbClr val="4D7830"/>
    <a:srgbClr val="0750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8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654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376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6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739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788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997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753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98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189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354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509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39F74-C3B5-4BB1-9100-BE0F64364430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11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20435"/>
            <a:ext cx="12191999" cy="222657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GB" sz="6700" b="1" dirty="0">
                <a:latin typeface="+mn-lt"/>
                <a:ea typeface="+mn-ea"/>
                <a:cs typeface="+mn-cs"/>
              </a:rPr>
              <a:t>                </a:t>
            </a:r>
            <a:br>
              <a:rPr lang="en-GB" sz="6700" b="1" dirty="0">
                <a:latin typeface="+mn-lt"/>
                <a:ea typeface="+mn-ea"/>
                <a:cs typeface="+mn-cs"/>
              </a:rPr>
            </a:br>
            <a:r>
              <a:rPr lang="en-GB" sz="6700" b="1" dirty="0">
                <a:latin typeface="+mn-lt"/>
                <a:ea typeface="+mn-ea"/>
                <a:cs typeface="+mn-cs"/>
              </a:rPr>
              <a:t>		</a:t>
            </a:r>
            <a:r>
              <a:rPr lang="en-GB" sz="8000" b="1" dirty="0">
                <a:solidFill>
                  <a:srgbClr val="002060"/>
                </a:solidFill>
                <a:highlight>
                  <a:srgbClr val="FFFF00"/>
                </a:highlight>
                <a:latin typeface="+mn-lt"/>
                <a:ea typeface="+mn-ea"/>
                <a:cs typeface="+mn-cs"/>
              </a:rPr>
              <a:t>Careers in the </a:t>
            </a:r>
            <a:br>
              <a:rPr lang="en-GB" sz="6700" b="1" dirty="0">
                <a:latin typeface="+mn-lt"/>
                <a:ea typeface="+mn-ea"/>
                <a:cs typeface="+mn-cs"/>
              </a:rPr>
            </a:br>
            <a:r>
              <a:rPr lang="en-GB" sz="6000" b="1" dirty="0">
                <a:latin typeface="+mn-lt"/>
                <a:ea typeface="+mn-ea"/>
                <a:cs typeface="+mn-cs"/>
              </a:rPr>
              <a:t>               </a:t>
            </a:r>
            <a:endParaRPr lang="en-GB" sz="2700" dirty="0"/>
          </a:p>
        </p:txBody>
      </p:sp>
      <p:sp>
        <p:nvSpPr>
          <p:cNvPr id="5" name="TextBox 4"/>
          <p:cNvSpPr txBox="1"/>
          <p:nvPr/>
        </p:nvSpPr>
        <p:spPr>
          <a:xfrm>
            <a:off x="563745" y="-1040"/>
            <a:ext cx="2243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</a:rPr>
              <a:t>Careers Talk</a:t>
            </a:r>
            <a:endParaRPr lang="en-GB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77" y="80167"/>
            <a:ext cx="503568" cy="50356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19EE12C-A639-0888-4D2B-3AF00C353999}"/>
              </a:ext>
            </a:extLst>
          </p:cNvPr>
          <p:cNvSpPr txBox="1"/>
          <p:nvPr/>
        </p:nvSpPr>
        <p:spPr>
          <a:xfrm>
            <a:off x="0" y="2383414"/>
            <a:ext cx="12191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002060"/>
                </a:solidFill>
                <a:highlight>
                  <a:srgbClr val="FFFF00"/>
                </a:highlight>
                <a:latin typeface="+mn-lt"/>
                <a:ea typeface="+mn-ea"/>
                <a:cs typeface="+mn-cs"/>
              </a:rPr>
              <a:t>Thursday </a:t>
            </a:r>
            <a:r>
              <a:rPr lang="en-GB" sz="4800" b="1" dirty="0">
                <a:solidFill>
                  <a:srgbClr val="FF0000"/>
                </a:solidFill>
                <a:highlight>
                  <a:srgbClr val="FFFF00"/>
                </a:highlight>
                <a:latin typeface="+mn-lt"/>
                <a:ea typeface="+mn-ea"/>
                <a:cs typeface="+mn-cs"/>
              </a:rPr>
              <a:t>7</a:t>
            </a:r>
            <a:r>
              <a:rPr lang="en-GB" sz="4800" b="1" baseline="30000" dirty="0">
                <a:solidFill>
                  <a:srgbClr val="FF0000"/>
                </a:solidFill>
                <a:highlight>
                  <a:srgbClr val="FFFF00"/>
                </a:highlight>
                <a:latin typeface="+mn-lt"/>
                <a:ea typeface="+mn-ea"/>
                <a:cs typeface="+mn-cs"/>
              </a:rPr>
              <a:t>th</a:t>
            </a:r>
            <a:r>
              <a:rPr lang="en-GB" sz="4800" b="1" dirty="0">
                <a:solidFill>
                  <a:srgbClr val="FF0000"/>
                </a:solidFill>
                <a:highlight>
                  <a:srgbClr val="FFFF00"/>
                </a:highlight>
                <a:latin typeface="+mn-lt"/>
                <a:ea typeface="+mn-ea"/>
                <a:cs typeface="+mn-cs"/>
              </a:rPr>
              <a:t> May </a:t>
            </a:r>
            <a:r>
              <a:rPr lang="en-GB" sz="4800" b="1" dirty="0">
                <a:solidFill>
                  <a:srgbClr val="002060"/>
                </a:solidFill>
                <a:highlight>
                  <a:srgbClr val="FFFF00"/>
                </a:highlight>
                <a:latin typeface="+mn-lt"/>
                <a:ea typeface="+mn-ea"/>
                <a:cs typeface="+mn-cs"/>
              </a:rPr>
              <a:t>at  </a:t>
            </a:r>
            <a:r>
              <a:rPr lang="en-GB" sz="4800" b="1" dirty="0">
                <a:solidFill>
                  <a:srgbClr val="FF0000"/>
                </a:solidFill>
                <a:highlight>
                  <a:srgbClr val="FFFF00"/>
                </a:highlight>
              </a:rPr>
              <a:t>12.45-1.25</a:t>
            </a:r>
            <a:r>
              <a:rPr lang="en-GB" sz="4800" b="1" dirty="0">
                <a:solidFill>
                  <a:srgbClr val="002060"/>
                </a:solidFill>
                <a:highlight>
                  <a:srgbClr val="FFFF00"/>
                </a:highlight>
              </a:rPr>
              <a:t>pm</a:t>
            </a:r>
            <a:r>
              <a:rPr lang="en-GB" sz="4800" b="1" dirty="0">
                <a:highlight>
                  <a:srgbClr val="FFFF00"/>
                </a:highlight>
              </a:rPr>
              <a:t> </a:t>
            </a:r>
            <a:r>
              <a:rPr lang="en-GB" sz="4800" b="1" dirty="0">
                <a:solidFill>
                  <a:srgbClr val="002060"/>
                </a:solidFill>
                <a:highlight>
                  <a:srgbClr val="FFFF00"/>
                </a:highlight>
              </a:rPr>
              <a:t>in</a:t>
            </a:r>
            <a:r>
              <a:rPr lang="en-GB" sz="4800" b="1" dirty="0">
                <a:highlight>
                  <a:srgbClr val="FFFF00"/>
                </a:highlight>
              </a:rPr>
              <a:t> </a:t>
            </a:r>
            <a:r>
              <a:rPr lang="en-GB" sz="5400" b="1" dirty="0">
                <a:solidFill>
                  <a:srgbClr val="FF0000"/>
                </a:solidFill>
                <a:highlight>
                  <a:srgbClr val="FFFF00"/>
                </a:highlight>
              </a:rPr>
              <a:t>A1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B047D66-2079-4CA8-5DC1-E90B7208D897}"/>
              </a:ext>
            </a:extLst>
          </p:cNvPr>
          <p:cNvSpPr txBox="1"/>
          <p:nvPr/>
        </p:nvSpPr>
        <p:spPr>
          <a:xfrm>
            <a:off x="-104634" y="5934738"/>
            <a:ext cx="12296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chemeClr val="bg1"/>
                </a:solidFill>
                <a:highlight>
                  <a:srgbClr val="000080"/>
                </a:highlight>
              </a:rPr>
              <a:t>Students must be 14yrs+ to attend!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3BDD91-6A3C-0953-7C24-97E4AE7C5E51}"/>
              </a:ext>
            </a:extLst>
          </p:cNvPr>
          <p:cNvSpPr txBox="1"/>
          <p:nvPr/>
        </p:nvSpPr>
        <p:spPr>
          <a:xfrm>
            <a:off x="455089" y="3343145"/>
            <a:ext cx="1117718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</a:rPr>
              <a:t>Sgt Darren (Daz) Rivers </a:t>
            </a:r>
            <a:r>
              <a:rPr lang="en-GB" sz="4000" dirty="0">
                <a:solidFill>
                  <a:srgbClr val="002060"/>
                </a:solidFill>
              </a:rPr>
              <a:t>will share information about the huge variety of </a:t>
            </a:r>
            <a:r>
              <a:rPr lang="en-GB" sz="4000" b="1" dirty="0">
                <a:solidFill>
                  <a:srgbClr val="002060"/>
                </a:solidFill>
              </a:rPr>
              <a:t>roles and apprenticeships </a:t>
            </a:r>
            <a:r>
              <a:rPr lang="en-GB" sz="4000" dirty="0">
                <a:solidFill>
                  <a:srgbClr val="002060"/>
                </a:solidFill>
              </a:rPr>
              <a:t>available </a:t>
            </a:r>
            <a:r>
              <a:rPr lang="en-GB" sz="4000" b="1" dirty="0">
                <a:solidFill>
                  <a:srgbClr val="002060"/>
                </a:solidFill>
              </a:rPr>
              <a:t>within the RAF </a:t>
            </a:r>
            <a:r>
              <a:rPr lang="en-GB" sz="4000" dirty="0">
                <a:solidFill>
                  <a:srgbClr val="002060"/>
                </a:solidFill>
              </a:rPr>
              <a:t>and</a:t>
            </a:r>
            <a:r>
              <a:rPr lang="en-GB" sz="4000" b="1" dirty="0">
                <a:solidFill>
                  <a:srgbClr val="002060"/>
                </a:solidFill>
              </a:rPr>
              <a:t> </a:t>
            </a:r>
            <a:r>
              <a:rPr lang="en-GB" sz="4000" dirty="0">
                <a:solidFill>
                  <a:srgbClr val="002060"/>
                </a:solidFill>
              </a:rPr>
              <a:t>will offer </a:t>
            </a:r>
            <a:r>
              <a:rPr lang="en-GB" sz="4000" b="1" dirty="0">
                <a:solidFill>
                  <a:srgbClr val="002060"/>
                </a:solidFill>
              </a:rPr>
              <a:t>advice and guidance on how to apply. </a:t>
            </a:r>
            <a:endParaRPr lang="en-GB" sz="4000" dirty="0">
              <a:solidFill>
                <a:srgbClr val="00206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5F3ADC-BD73-9C89-27D5-0B264B4EAE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2137" y="291347"/>
            <a:ext cx="4345420" cy="187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0272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58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                  Careers in the                 </vt:lpstr>
    </vt:vector>
  </TitlesOfParts>
  <Company>St Benedict's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Alumnus Talk: A Career in Finance Monday 26th June 2023</dc:title>
  <dc:creator>Angela Hahn</dc:creator>
  <cp:lastModifiedBy>Angela Hahn</cp:lastModifiedBy>
  <cp:revision>22</cp:revision>
  <cp:lastPrinted>2024-04-12T09:21:42Z</cp:lastPrinted>
  <dcterms:created xsi:type="dcterms:W3CDTF">2023-06-22T12:25:57Z</dcterms:created>
  <dcterms:modified xsi:type="dcterms:W3CDTF">2026-04-22T10:22:00Z</dcterms:modified>
</cp:coreProperties>
</file>