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5" r:id="rId1"/>
  </p:sldMasterIdLst>
  <p:sldIdLst>
    <p:sldId id="257" r:id="rId2"/>
  </p:sldIdLst>
  <p:sldSz cx="12192000" cy="6858000"/>
  <p:notesSz cx="9926638" cy="143525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29AD3F"/>
    <a:srgbClr val="0CA4A4"/>
    <a:srgbClr val="4D7830"/>
    <a:srgbClr val="0750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48" autoAdjust="0"/>
    <p:restoredTop sz="94660"/>
  </p:normalViewPr>
  <p:slideViewPr>
    <p:cSldViewPr snapToGrid="0">
      <p:cViewPr varScale="1">
        <p:scale>
          <a:sx n="86" d="100"/>
          <a:sy n="86" d="100"/>
        </p:scale>
        <p:origin x="10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471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299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638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598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578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191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170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075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776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048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55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39F74-C3B5-4BB1-9100-BE0F64364430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74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6" r:id="rId1"/>
    <p:sldLayoutId id="2147484337" r:id="rId2"/>
    <p:sldLayoutId id="2147484338" r:id="rId3"/>
    <p:sldLayoutId id="2147484339" r:id="rId4"/>
    <p:sldLayoutId id="2147484340" r:id="rId5"/>
    <p:sldLayoutId id="2147484341" r:id="rId6"/>
    <p:sldLayoutId id="2147484342" r:id="rId7"/>
    <p:sldLayoutId id="2147484343" r:id="rId8"/>
    <p:sldLayoutId id="2147484344" r:id="rId9"/>
    <p:sldLayoutId id="2147484345" r:id="rId10"/>
    <p:sldLayoutId id="214748434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29169" y="355087"/>
            <a:ext cx="6929142" cy="2295199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60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Project Management</a:t>
            </a:r>
            <a:br>
              <a:rPr lang="en-GB" sz="60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</a:br>
            <a:r>
              <a:rPr lang="en-GB" sz="60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in </a:t>
            </a:r>
            <a:r>
              <a:rPr lang="en-GB" sz="6000" b="1" dirty="0">
                <a:solidFill>
                  <a:srgbClr val="009900"/>
                </a:solidFill>
                <a:latin typeface="+mn-lt"/>
                <a:ea typeface="+mn-ea"/>
                <a:cs typeface="+mn-cs"/>
              </a:rPr>
              <a:t>Nuclear</a:t>
            </a:r>
            <a:r>
              <a:rPr lang="en-GB" sz="60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 Energy </a:t>
            </a:r>
            <a:br>
              <a:rPr lang="en-GB" sz="4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</a:br>
            <a:r>
              <a:rPr lang="en-GB" sz="36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with Dan Bourne</a:t>
            </a:r>
            <a:endParaRPr lang="en-GB" sz="36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35999" y="124255"/>
            <a:ext cx="2700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2060"/>
                </a:solidFill>
                <a:highlight>
                  <a:srgbClr val="FFFF00"/>
                </a:highlight>
              </a:rPr>
              <a:t>Alumni Careers Talk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282" y="31534"/>
            <a:ext cx="624539" cy="624539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19EE12C-A639-0888-4D2B-3AF00C353999}"/>
              </a:ext>
            </a:extLst>
          </p:cNvPr>
          <p:cNvSpPr txBox="1"/>
          <p:nvPr/>
        </p:nvSpPr>
        <p:spPr>
          <a:xfrm>
            <a:off x="0" y="2674339"/>
            <a:ext cx="1219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002060"/>
                </a:solidFill>
                <a:highlight>
                  <a:srgbClr val="FFFF00"/>
                </a:highlight>
              </a:rPr>
              <a:t> Tuesday </a:t>
            </a:r>
            <a:r>
              <a:rPr lang="en-GB" sz="4400" b="1" dirty="0">
                <a:solidFill>
                  <a:srgbClr val="009900"/>
                </a:solidFill>
                <a:highlight>
                  <a:srgbClr val="FFFF00"/>
                </a:highlight>
              </a:rPr>
              <a:t>10</a:t>
            </a:r>
            <a:r>
              <a:rPr lang="en-GB" sz="4400" b="1" baseline="30000" dirty="0">
                <a:solidFill>
                  <a:srgbClr val="009900"/>
                </a:solidFill>
                <a:highlight>
                  <a:srgbClr val="FFFF00"/>
                </a:highlight>
              </a:rPr>
              <a:t>th</a:t>
            </a:r>
            <a:r>
              <a:rPr lang="en-GB" sz="4400" b="1" dirty="0">
                <a:solidFill>
                  <a:srgbClr val="002060"/>
                </a:solidFill>
                <a:highlight>
                  <a:srgbClr val="FFFF00"/>
                </a:highlight>
              </a:rPr>
              <a:t> February </a:t>
            </a:r>
            <a:r>
              <a:rPr lang="en-GB" sz="4400" b="1" dirty="0">
                <a:solidFill>
                  <a:srgbClr val="009900"/>
                </a:solidFill>
                <a:highlight>
                  <a:srgbClr val="FFFF00"/>
                </a:highlight>
              </a:rPr>
              <a:t>at </a:t>
            </a:r>
            <a:r>
              <a:rPr lang="en-GB" sz="4400" b="1" dirty="0">
                <a:solidFill>
                  <a:srgbClr val="002060"/>
                </a:solidFill>
                <a:highlight>
                  <a:srgbClr val="FFFF00"/>
                </a:highlight>
              </a:rPr>
              <a:t>12.45-1.25pm in </a:t>
            </a:r>
            <a:r>
              <a:rPr lang="en-GB" sz="6000" b="1" dirty="0">
                <a:solidFill>
                  <a:srgbClr val="009900"/>
                </a:solidFill>
                <a:highlight>
                  <a:srgbClr val="FFFF00"/>
                </a:highlight>
              </a:rPr>
              <a:t>G2</a:t>
            </a:r>
            <a:r>
              <a:rPr lang="en-GB" sz="4400" b="1" dirty="0">
                <a:solidFill>
                  <a:srgbClr val="002060"/>
                </a:solidFill>
                <a:highlight>
                  <a:srgbClr val="FFFF00"/>
                </a:highlight>
              </a:rPr>
              <a:t> </a:t>
            </a:r>
            <a:endParaRPr lang="en-GB" sz="4400" dirty="0">
              <a:solidFill>
                <a:srgbClr val="002060"/>
              </a:solidFill>
              <a:highlight>
                <a:srgbClr val="FFFF00"/>
              </a:highlight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B047D66-2079-4CA8-5DC1-E90B7208D897}"/>
              </a:ext>
            </a:extLst>
          </p:cNvPr>
          <p:cNvSpPr txBox="1"/>
          <p:nvPr/>
        </p:nvSpPr>
        <p:spPr>
          <a:xfrm>
            <a:off x="10284177" y="0"/>
            <a:ext cx="20133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  <a:highlight>
                  <a:srgbClr val="000080"/>
                </a:highlight>
              </a:rPr>
              <a:t>ALL Welcome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D3BDD91-6A3C-0953-7C24-97E4AE7C5E51}"/>
              </a:ext>
            </a:extLst>
          </p:cNvPr>
          <p:cNvSpPr txBox="1"/>
          <p:nvPr/>
        </p:nvSpPr>
        <p:spPr>
          <a:xfrm>
            <a:off x="657922" y="3625590"/>
            <a:ext cx="11117766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2400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After graduating from St. Benedict’s</a:t>
            </a:r>
            <a:r>
              <a:rPr lang="en-GB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 2020, Dan gained a </a:t>
            </a:r>
            <a:r>
              <a:rPr lang="en-GB" sz="2400" b="1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GB" sz="2400" b="1" i="0" baseline="300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GB" sz="2400" b="1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class degree in Business</a:t>
            </a:r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from Nottingham Trent University. He then decided to work part-time to fund his travels, explore </a:t>
            </a:r>
            <a:r>
              <a:rPr lang="en-GB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different environments, and </a:t>
            </a:r>
            <a:r>
              <a:rPr lang="en-GB" sz="2400" b="1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compete in MMA!</a:t>
            </a:r>
            <a:br>
              <a:rPr lang="en-GB" sz="2400" b="1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On his return to the UK, </a:t>
            </a:r>
            <a:r>
              <a:rPr lang="en-GB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 entered a competitive selection process and successfully secured </a:t>
            </a:r>
            <a:r>
              <a:rPr lang="en-GB" sz="2400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graduate Project Management role with Mace Consult. Since October 2025,  Dan has been working on </a:t>
            </a:r>
            <a:r>
              <a:rPr lang="en-GB" sz="2400" b="1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Sizewell C</a:t>
            </a:r>
            <a:r>
              <a:rPr lang="en-GB" sz="2400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- the </a:t>
            </a:r>
            <a:r>
              <a:rPr lang="en-GB" sz="2400" b="1" i="1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only</a:t>
            </a:r>
            <a:r>
              <a:rPr lang="en-GB" sz="2400" b="1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giga project in the UK </a:t>
            </a:r>
            <a:r>
              <a:rPr lang="en-GB" sz="2400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currently worth </a:t>
            </a:r>
            <a:r>
              <a:rPr lang="en-GB" sz="2400" b="1" i="1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more than </a:t>
            </a:r>
            <a:r>
              <a:rPr lang="en-GB" sz="24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£40bn! </a:t>
            </a:r>
            <a:br>
              <a:rPr lang="en-GB" sz="2400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000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Find out more </a:t>
            </a:r>
            <a:r>
              <a:rPr lang="en-GB" sz="2400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about Dan’s career path and join his </a:t>
            </a:r>
            <a:r>
              <a:rPr lang="en-GB" sz="2400" b="1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Q&amp;A </a:t>
            </a:r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session </a:t>
            </a:r>
            <a:r>
              <a:rPr lang="en-GB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</a:t>
            </a:r>
            <a:r>
              <a:rPr lang="en-GB" sz="2400" b="1" baseline="30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Feb!</a:t>
            </a:r>
            <a:endParaRPr lang="en-GB" sz="2400" b="1" i="0" dirty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F56184-849A-077A-E88B-C21A80D4ED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821" y="428332"/>
            <a:ext cx="3085349" cy="22951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60272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1144</TotalTime>
  <Words>137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2013 - 2022 Theme</vt:lpstr>
      <vt:lpstr>Project Management in Nuclear Energy  with Dan Bourne</vt:lpstr>
    </vt:vector>
  </TitlesOfParts>
  <Company>St Benedict's Catholic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Alumnus Talk: A Career in Finance Monday 26th June 2023</dc:title>
  <dc:creator>Angela Hahn</dc:creator>
  <cp:lastModifiedBy>Angela Hahn</cp:lastModifiedBy>
  <cp:revision>91</cp:revision>
  <cp:lastPrinted>2026-02-02T16:08:42Z</cp:lastPrinted>
  <dcterms:created xsi:type="dcterms:W3CDTF">2023-06-22T12:25:57Z</dcterms:created>
  <dcterms:modified xsi:type="dcterms:W3CDTF">2026-02-10T15:13:37Z</dcterms:modified>
</cp:coreProperties>
</file>